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34" r:id="rId5"/>
    <p:sldId id="303" r:id="rId6"/>
  </p:sldIdLst>
  <p:sldSz cx="12192000" cy="6858000"/>
  <p:notesSz cx="6858000" cy="9144000"/>
  <p:embeddedFontLst>
    <p:embeddedFont>
      <p:font typeface="楷体" panose="02010609060101010101" charset="-122"/>
      <p:regular r:id="rId10"/>
    </p:embeddedFont>
    <p:embeddedFont>
      <p:font typeface="微软雅黑" panose="020B0503020204020204" charset="-122"/>
      <p:regular r:id="rId11"/>
    </p:embeddedFont>
    <p:embeddedFont>
      <p:font typeface="汉仪正圆-55W" panose="00020600040101010101" charset="-122"/>
      <p:regular r:id="rId12"/>
    </p:embeddedFont>
    <p:embeddedFont>
      <p:font typeface="Calibri" panose="020F0502020204030204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468D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4.xml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2.png"/><Relationship Id="rId4" Type="http://schemas.openxmlformats.org/officeDocument/2006/relationships/tags" Target="../tags/tag66.xml"/><Relationship Id="rId3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10.jpeg"/><Relationship Id="rId5" Type="http://schemas.openxmlformats.org/officeDocument/2006/relationships/tags" Target="../tags/tag6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3.xml"/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70" y="6622415"/>
            <a:ext cx="12211050" cy="247650"/>
          </a:xfrm>
          <a:prstGeom prst="rect">
            <a:avLst/>
          </a:prstGeom>
          <a:solidFill>
            <a:srgbClr val="16468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F:\校园建筑风光\主楼.jpg主楼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" y="1296035"/>
            <a:ext cx="12190730" cy="38080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9367" y="1296035"/>
            <a:ext cx="12211050" cy="3790950"/>
          </a:xfrm>
          <a:prstGeom prst="rect">
            <a:avLst/>
          </a:prstGeom>
          <a:solidFill>
            <a:schemeClr val="tx2">
              <a:lumMod val="50000"/>
              <a:lumOff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335270" y="488315"/>
            <a:ext cx="1332865" cy="13328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540" y="5142865"/>
            <a:ext cx="12209145" cy="400050"/>
            <a:chOff x="-30" y="8459"/>
            <a:chExt cx="19227" cy="630"/>
          </a:xfrm>
        </p:grpSpPr>
        <p:sp>
          <p:nvSpPr>
            <p:cNvPr id="10" name="矩形 9"/>
            <p:cNvSpPr/>
            <p:nvPr/>
          </p:nvSpPr>
          <p:spPr>
            <a:xfrm>
              <a:off x="-30" y="8570"/>
              <a:ext cx="7951" cy="120"/>
            </a:xfrm>
            <a:prstGeom prst="rect">
              <a:avLst/>
            </a:prstGeom>
            <a:solidFill>
              <a:srgbClr val="16468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247" y="8570"/>
              <a:ext cx="7951" cy="120"/>
            </a:xfrm>
            <a:prstGeom prst="rect">
              <a:avLst/>
            </a:prstGeom>
            <a:solidFill>
              <a:srgbClr val="16468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9269" y="8459"/>
              <a:ext cx="630" cy="630"/>
            </a:xfrm>
            <a:prstGeom prst="triangle">
              <a:avLst/>
            </a:prstGeom>
            <a:solidFill>
              <a:srgbClr val="16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257810" y="2741295"/>
            <a:ext cx="117582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endParaRPr lang="en-US" altLang="zh-CN" sz="8000" b="1" dirty="0">
              <a:solidFill>
                <a:schemeClr val="bg1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93733" y="5598795"/>
            <a:ext cx="58267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</a:t>
            </a: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flogo"/>
          <p:cNvPicPr>
            <a:picLocks noChangeAspect="1"/>
          </p:cNvPicPr>
          <p:nvPr/>
        </p:nvPicPr>
        <p:blipFill>
          <a:blip r:embed="rId3"/>
          <a:srcRect l="39296" t="2762"/>
          <a:stretch>
            <a:fillRect/>
          </a:stretch>
        </p:blipFill>
        <p:spPr>
          <a:xfrm>
            <a:off x="4361815" y="1718945"/>
            <a:ext cx="3279140" cy="441325"/>
          </a:xfrm>
          <a:prstGeom prst="rect">
            <a:avLst/>
          </a:prstGeom>
        </p:spPr>
      </p:pic>
      <p:pic>
        <p:nvPicPr>
          <p:cNvPr id="4" name="图片 3" descr="校徽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980" y="488315"/>
            <a:ext cx="1443355" cy="1376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1136650"/>
          </a:xfrm>
          <a:prstGeom prst="rect">
            <a:avLst/>
          </a:prstGeom>
        </p:spPr>
      </p:pic>
      <p:pic>
        <p:nvPicPr>
          <p:cNvPr id="29" name="图片 28" descr="flogo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59576" b="1619"/>
          <a:stretch>
            <a:fillRect/>
          </a:stretch>
        </p:blipFill>
        <p:spPr>
          <a:xfrm>
            <a:off x="9444355" y="139065"/>
            <a:ext cx="2772410" cy="56705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02870" y="139065"/>
            <a:ext cx="8442325" cy="78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 smtClean="0">
              <a:solidFill>
                <a:srgbClr val="FFFDF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21060000">
            <a:off x="8690610" y="3670935"/>
            <a:ext cx="914400" cy="361950"/>
          </a:xfrm>
          <a:prstGeom prst="rect">
            <a:avLst/>
          </a:prstGeom>
          <a:solidFill>
            <a:srgbClr val="16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0880000">
            <a:off x="6290310" y="4314190"/>
            <a:ext cx="914400" cy="361950"/>
          </a:xfrm>
          <a:prstGeom prst="rect">
            <a:avLst/>
          </a:prstGeom>
          <a:solidFill>
            <a:srgbClr val="16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440000">
            <a:off x="3343910" y="4144010"/>
            <a:ext cx="914400" cy="361950"/>
          </a:xfrm>
          <a:prstGeom prst="rect">
            <a:avLst/>
          </a:prstGeom>
          <a:solidFill>
            <a:srgbClr val="164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62450" y="617855"/>
            <a:ext cx="4305300" cy="9220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5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  <a:sym typeface="+mn-ea"/>
              </a:rPr>
              <a:t>学校德育管理</a:t>
            </a:r>
            <a:endParaRPr lang="zh-CN" altLang="en-US" sz="5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55W" panose="00020600040101010101" charset="-122"/>
              <a:ea typeface="汉仪正圆-55W" panose="00020600040101010101" charset="-122"/>
              <a:cs typeface="汉仪正圆-55W" panose="00020600040101010101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0870" y="1800225"/>
            <a:ext cx="2952750" cy="2952750"/>
            <a:chOff x="1142" y="3075"/>
            <a:chExt cx="4650" cy="4650"/>
          </a:xfrm>
        </p:grpSpPr>
        <p:sp>
          <p:nvSpPr>
            <p:cNvPr id="2" name="椭圆 1"/>
            <p:cNvSpPr/>
            <p:nvPr/>
          </p:nvSpPr>
          <p:spPr>
            <a:xfrm>
              <a:off x="1142" y="3075"/>
              <a:ext cx="4650" cy="4650"/>
            </a:xfrm>
            <a:prstGeom prst="ellipse">
              <a:avLst/>
            </a:prstGeom>
            <a:solidFill>
              <a:srgbClr val="16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382" y="3315"/>
              <a:ext cx="4171" cy="4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95370" y="3408045"/>
            <a:ext cx="2653030" cy="2653030"/>
            <a:chOff x="1142" y="3075"/>
            <a:chExt cx="4650" cy="4650"/>
          </a:xfrm>
        </p:grpSpPr>
        <p:sp>
          <p:nvSpPr>
            <p:cNvPr id="9" name="椭圆 8"/>
            <p:cNvSpPr/>
            <p:nvPr/>
          </p:nvSpPr>
          <p:spPr>
            <a:xfrm>
              <a:off x="1142" y="3075"/>
              <a:ext cx="4650" cy="4650"/>
            </a:xfrm>
            <a:prstGeom prst="ellipse">
              <a:avLst/>
            </a:prstGeom>
            <a:solidFill>
              <a:srgbClr val="16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82" y="3315"/>
              <a:ext cx="4171" cy="4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37631" y="2931795"/>
            <a:ext cx="2213610" cy="2213610"/>
            <a:chOff x="1142" y="3075"/>
            <a:chExt cx="4650" cy="4650"/>
          </a:xfrm>
        </p:grpSpPr>
        <p:sp>
          <p:nvSpPr>
            <p:cNvPr id="13" name="椭圆 12"/>
            <p:cNvSpPr/>
            <p:nvPr/>
          </p:nvSpPr>
          <p:spPr>
            <a:xfrm>
              <a:off x="1142" y="3075"/>
              <a:ext cx="4650" cy="4650"/>
            </a:xfrm>
            <a:prstGeom prst="ellipse">
              <a:avLst/>
            </a:prstGeom>
            <a:solidFill>
              <a:srgbClr val="16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382" y="3315"/>
              <a:ext cx="4171" cy="4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55088" y="2157730"/>
            <a:ext cx="2731135" cy="2731135"/>
            <a:chOff x="1142" y="3075"/>
            <a:chExt cx="4650" cy="4650"/>
          </a:xfrm>
        </p:grpSpPr>
        <p:sp>
          <p:nvSpPr>
            <p:cNvPr id="17" name="椭圆 16"/>
            <p:cNvSpPr/>
            <p:nvPr/>
          </p:nvSpPr>
          <p:spPr>
            <a:xfrm>
              <a:off x="1142" y="3075"/>
              <a:ext cx="4650" cy="4650"/>
            </a:xfrm>
            <a:prstGeom prst="ellipse">
              <a:avLst/>
            </a:prstGeom>
            <a:solidFill>
              <a:srgbClr val="164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382" y="3315"/>
              <a:ext cx="4171" cy="4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1fLJCnBH9xpuDFJ文本框 16"/>
          <p:cNvSpPr txBox="1"/>
          <p:nvPr/>
        </p:nvSpPr>
        <p:spPr>
          <a:xfrm>
            <a:off x="1100455" y="2238375"/>
            <a:ext cx="205359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篮球赛、足球赛、排球赛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合理有序开展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正圆-55W" panose="00020600040101010101" charset="-122"/>
              <a:ea typeface="汉仪正圆-55W" panose="00020600040101010101" charset="-122"/>
              <a:sym typeface="+mn-ea"/>
            </a:endParaRPr>
          </a:p>
        </p:txBody>
      </p:sp>
      <p:sp>
        <p:nvSpPr>
          <p:cNvPr id="22" name="1fLJCnBH9xpuDFJ文本框 16"/>
          <p:cNvSpPr txBox="1"/>
          <p:nvPr/>
        </p:nvSpPr>
        <p:spPr>
          <a:xfrm>
            <a:off x="9359583" y="2779395"/>
            <a:ext cx="195389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>
              <a:lnSpc>
                <a:spcPct val="200000"/>
              </a:lnSpc>
              <a:buClrTx/>
              <a:buSzTx/>
              <a:buFontTx/>
            </a:pP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课间秩序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0" algn="ctr">
              <a:lnSpc>
                <a:spcPct val="200000"/>
              </a:lnSpc>
              <a:buClrTx/>
              <a:buSzTx/>
              <a:buFontTx/>
            </a:pP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文明习惯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4" name="1fLJCnBH9xpuDFJ文本框 16"/>
          <p:cNvSpPr txBox="1"/>
          <p:nvPr/>
        </p:nvSpPr>
        <p:spPr>
          <a:xfrm>
            <a:off x="6978333" y="3545205"/>
            <a:ext cx="195389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>
              <a:lnSpc>
                <a:spcPct val="200000"/>
              </a:lnSpc>
              <a:buClrTx/>
              <a:buSzTx/>
              <a:buFontTx/>
            </a:pP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提高间操质量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6" name="1fLJCnBH9xpuDFJ文本框 16"/>
          <p:cNvSpPr txBox="1"/>
          <p:nvPr/>
        </p:nvSpPr>
        <p:spPr>
          <a:xfrm>
            <a:off x="4246245" y="4223385"/>
            <a:ext cx="214693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>
              <a:lnSpc>
                <a:spcPct val="200000"/>
              </a:lnSpc>
              <a:buClrTx/>
              <a:buSzTx/>
              <a:buFontTx/>
            </a:pP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开好主题班会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7" name="图片 26" descr="343435383139303b333633373532363b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1060000" flipH="1">
            <a:off x="5679440" y="627380"/>
            <a:ext cx="5066030" cy="15652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9592310" y="6130290"/>
            <a:ext cx="2265045" cy="619125"/>
            <a:chOff x="14361" y="79"/>
            <a:chExt cx="4652" cy="1272"/>
          </a:xfrm>
        </p:grpSpPr>
        <p:pic>
          <p:nvPicPr>
            <p:cNvPr id="29" name="图片 28" descr="校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61" y="79"/>
              <a:ext cx="1901" cy="1272"/>
            </a:xfrm>
            <a:prstGeom prst="rect">
              <a:avLst/>
            </a:prstGeom>
          </p:spPr>
        </p:pic>
        <p:pic>
          <p:nvPicPr>
            <p:cNvPr id="30" name="图片 29" descr="校名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01" y="285"/>
              <a:ext cx="3312" cy="861"/>
            </a:xfrm>
            <a:prstGeom prst="rect">
              <a:avLst/>
            </a:prstGeom>
          </p:spPr>
        </p:pic>
      </p:grpSp>
      <p:pic>
        <p:nvPicPr>
          <p:cNvPr id="1026" name="Picture 2" descr="F:\校园建筑风光\鞍山一中主楼广场1 (5).JPG鞍山一中主楼广场1 (5)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-14605" y="-635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87368" y="2310220"/>
            <a:ext cx="5296535" cy="1584944"/>
            <a:chOff x="2387318" y="2310220"/>
            <a:chExt cx="5296535" cy="1584944"/>
          </a:xfrm>
        </p:grpSpPr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2387318" y="2310220"/>
              <a:ext cx="5296535" cy="11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感谢您的聆听</a:t>
              </a:r>
              <a:endParaRPr lang="zh-CN" altLang="en-US" sz="6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9"/>
              </p:custDataLst>
            </p:nvPr>
          </p:nvSpPr>
          <p:spPr>
            <a:xfrm>
              <a:off x="3041368" y="3065219"/>
              <a:ext cx="309880" cy="82994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3" name="图片 32" descr="f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9830" y="5840095"/>
            <a:ext cx="7934325" cy="6667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3990" y="2007870"/>
            <a:ext cx="1965960" cy="196596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2082,&quot;width&quot;:18517}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COMMONDATA" val="eyJjb3VudCI6MjAsImhkaWQiOiJjMDI3YzBlZjAxMjcyZWE3OWFmY2FjMTY2MWNiZTIxZiIsInVzZXJDb3VudCI6NH0="/>
  <p:tag name="KSO_WPP_MARK_KEY" val="3698bc5c-7818-459a-9015-9d992e7b297e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WPS 演示</Application>
  <PresentationFormat>宽屏</PresentationFormat>
  <Paragraphs>18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楷体</vt:lpstr>
      <vt:lpstr>华文中宋</vt:lpstr>
      <vt:lpstr>Roboto Condensed</vt:lpstr>
      <vt:lpstr>Playfair Display Black</vt:lpstr>
      <vt:lpstr>Segoe Print</vt:lpstr>
      <vt:lpstr>微软雅黑</vt:lpstr>
      <vt:lpstr>汉仪正圆-55W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冯君</cp:lastModifiedBy>
  <cp:revision>178</cp:revision>
  <dcterms:created xsi:type="dcterms:W3CDTF">2019-06-19T02:08:00Z</dcterms:created>
  <dcterms:modified xsi:type="dcterms:W3CDTF">2023-03-09T10:36:26Z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A89B23F12D7745BA9AAF7A2571641543</vt:lpwstr>
  </property>
  <property fmtid="{D5CDD505-2E9C-101B-9397-08002B2CF9AE}" pid="4" name="KSOTemplateUUID">
    <vt:lpwstr>v1.0_mb_roLPE3nUg0dsVC7CQWwPvg==</vt:lpwstr>
  </property>
</Properties>
</file>